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200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12F5-F4DC-45A9-AF63-696C1F3DFFE1}" type="datetimeFigureOut">
              <a:rPr lang="de-DE" smtClean="0"/>
              <a:pPr/>
              <a:t>31.10.2010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A80-829F-4381-85B4-15D00A1B35A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12F5-F4DC-45A9-AF63-696C1F3DFFE1}" type="datetimeFigureOut">
              <a:rPr lang="de-DE" smtClean="0"/>
              <a:pPr/>
              <a:t>31.10.2010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A80-829F-4381-85B4-15D00A1B35A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12F5-F4DC-45A9-AF63-696C1F3DFFE1}" type="datetimeFigureOut">
              <a:rPr lang="de-DE" smtClean="0"/>
              <a:pPr/>
              <a:t>31.10.2010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A80-829F-4381-85B4-15D00A1B35A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12F5-F4DC-45A9-AF63-696C1F3DFFE1}" type="datetimeFigureOut">
              <a:rPr lang="de-DE" smtClean="0"/>
              <a:pPr/>
              <a:t>31.10.2010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A80-829F-4381-85B4-15D00A1B35A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12F5-F4DC-45A9-AF63-696C1F3DFFE1}" type="datetimeFigureOut">
              <a:rPr lang="de-DE" smtClean="0"/>
              <a:pPr/>
              <a:t>31.10.2010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A80-829F-4381-85B4-15D00A1B35A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12F5-F4DC-45A9-AF63-696C1F3DFFE1}" type="datetimeFigureOut">
              <a:rPr lang="de-DE" smtClean="0"/>
              <a:pPr/>
              <a:t>31.10.2010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A80-829F-4381-85B4-15D00A1B35A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12F5-F4DC-45A9-AF63-696C1F3DFFE1}" type="datetimeFigureOut">
              <a:rPr lang="de-DE" smtClean="0"/>
              <a:pPr/>
              <a:t>31.10.2010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A80-829F-4381-85B4-15D00A1B35A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12F5-F4DC-45A9-AF63-696C1F3DFFE1}" type="datetimeFigureOut">
              <a:rPr lang="de-DE" smtClean="0"/>
              <a:pPr/>
              <a:t>31.10.2010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A80-829F-4381-85B4-15D00A1B35A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12F5-F4DC-45A9-AF63-696C1F3DFFE1}" type="datetimeFigureOut">
              <a:rPr lang="de-DE" smtClean="0"/>
              <a:pPr/>
              <a:t>31.10.2010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A80-829F-4381-85B4-15D00A1B35A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12F5-F4DC-45A9-AF63-696C1F3DFFE1}" type="datetimeFigureOut">
              <a:rPr lang="de-DE" smtClean="0"/>
              <a:pPr/>
              <a:t>31.10.2010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A80-829F-4381-85B4-15D00A1B35A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12F5-F4DC-45A9-AF63-696C1F3DFFE1}" type="datetimeFigureOut">
              <a:rPr lang="de-DE" smtClean="0"/>
              <a:pPr/>
              <a:t>31.10.2010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A80-829F-4381-85B4-15D00A1B35A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712F5-F4DC-45A9-AF63-696C1F3DFFE1}" type="datetimeFigureOut">
              <a:rPr lang="de-DE" smtClean="0"/>
              <a:pPr/>
              <a:t>31.10.2010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CDA80-829F-4381-85B4-15D00A1B35A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/>
          <p:cNvGrpSpPr/>
          <p:nvPr/>
        </p:nvGrpSpPr>
        <p:grpSpPr>
          <a:xfrm>
            <a:off x="0" y="0"/>
            <a:ext cx="6919202" cy="9429752"/>
            <a:chOff x="0" y="0"/>
            <a:chExt cx="6919202" cy="9429752"/>
          </a:xfrm>
        </p:grpSpPr>
        <p:pic>
          <p:nvPicPr>
            <p:cNvPr id="4" name="Grafik 3" descr="Garage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6858000" cy="1802273"/>
            </a:xfrm>
            <a:prstGeom prst="rect">
              <a:avLst/>
            </a:prstGeom>
          </p:spPr>
        </p:pic>
        <p:pic>
          <p:nvPicPr>
            <p:cNvPr id="5" name="Grafik 4" descr="logo_hyundai.bmp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85860" y="7786710"/>
              <a:ext cx="4551670" cy="1643042"/>
            </a:xfrm>
            <a:prstGeom prst="rect">
              <a:avLst/>
            </a:prstGeom>
          </p:spPr>
        </p:pic>
        <p:sp>
          <p:nvSpPr>
            <p:cNvPr id="6" name="Textfeld 5"/>
            <p:cNvSpPr txBox="1"/>
            <p:nvPr/>
          </p:nvSpPr>
          <p:spPr>
            <a:xfrm>
              <a:off x="1142984" y="2071670"/>
              <a:ext cx="453932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5400" b="1" dirty="0" smtClean="0"/>
                <a:t>Öffnungszeiten</a:t>
              </a:r>
              <a:endParaRPr lang="de-CH" sz="5400" b="1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0" y="3000364"/>
              <a:ext cx="6919202" cy="35394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de-CH" sz="2800" dirty="0" smtClean="0"/>
                <a:t>Montag bis Freitag</a:t>
              </a:r>
            </a:p>
            <a:p>
              <a:pPr>
                <a:lnSpc>
                  <a:spcPct val="150000"/>
                </a:lnSpc>
              </a:pPr>
              <a:r>
                <a:rPr lang="de-CH" sz="2800" dirty="0" smtClean="0"/>
                <a:t>Morgens	</a:t>
              </a:r>
              <a:r>
                <a:rPr lang="de-CH" sz="2800" dirty="0"/>
                <a:t>	</a:t>
              </a:r>
              <a:r>
                <a:rPr lang="de-CH" sz="2800" dirty="0" smtClean="0"/>
                <a:t>07.30 – 12.00</a:t>
              </a:r>
            </a:p>
            <a:p>
              <a:pPr>
                <a:lnSpc>
                  <a:spcPct val="150000"/>
                </a:lnSpc>
              </a:pPr>
              <a:r>
                <a:rPr lang="de-CH" sz="2800" dirty="0" smtClean="0"/>
                <a:t>Nachmittags	           	13.15 - 17.30</a:t>
              </a:r>
            </a:p>
            <a:p>
              <a:pPr>
                <a:lnSpc>
                  <a:spcPct val="150000"/>
                </a:lnSpc>
              </a:pPr>
              <a:r>
                <a:rPr lang="de-CH" sz="2800" dirty="0" smtClean="0"/>
                <a:t>Freitag		13.15 – 17.00</a:t>
              </a:r>
            </a:p>
            <a:p>
              <a:r>
                <a:rPr lang="de-CH" sz="2800" dirty="0" smtClean="0"/>
                <a:t>Samstag		Auf Wunsch </a:t>
              </a:r>
              <a:r>
                <a:rPr lang="de-CH" sz="2400" dirty="0" smtClean="0"/>
                <a:t>(nur Ausstellung)</a:t>
              </a:r>
            </a:p>
            <a:p>
              <a:r>
                <a:rPr lang="de-CH" sz="2800" dirty="0"/>
                <a:t>	</a:t>
              </a:r>
              <a:r>
                <a:rPr lang="de-CH" sz="2800" dirty="0" smtClean="0"/>
                <a:t>		</a:t>
              </a:r>
              <a:r>
                <a:rPr lang="de-CH" sz="2400" dirty="0" smtClean="0"/>
                <a:t>bitte Termin vereinbaren</a:t>
              </a:r>
              <a:r>
                <a:rPr lang="de-CH" dirty="0" smtClean="0"/>
                <a:t>	</a:t>
              </a:r>
              <a:endParaRPr lang="de-CH" dirty="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0" y="6500826"/>
              <a:ext cx="688316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dirty="0" smtClean="0"/>
                <a:t>Gerne sind wir auf Tel. Anmeldung auch ausserhalb der Öffnungszeiten </a:t>
              </a:r>
            </a:p>
            <a:p>
              <a:r>
                <a:rPr lang="de-CH" dirty="0" smtClean="0"/>
                <a:t>für sie da.</a:t>
              </a:r>
              <a:endParaRPr lang="de-CH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0" y="7215206"/>
              <a:ext cx="659026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2400" dirty="0" smtClean="0"/>
                <a:t>Tel. Geschäft 056 667 33 24	Mobile 079 618 56 16</a:t>
              </a:r>
            </a:p>
            <a:p>
              <a:r>
                <a:rPr lang="de-CH" sz="2400" dirty="0" smtClean="0"/>
                <a:t>Vertreterbesuche bitte nur auf Tel. Voranmeldung</a:t>
              </a:r>
              <a:endParaRPr lang="de-CH" sz="24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admin</dc:creator>
  <cp:lastModifiedBy>admin</cp:lastModifiedBy>
  <cp:revision>4</cp:revision>
  <dcterms:created xsi:type="dcterms:W3CDTF">2010-10-31T11:57:38Z</dcterms:created>
  <dcterms:modified xsi:type="dcterms:W3CDTF">2010-10-31T12:19:48Z</dcterms:modified>
</cp:coreProperties>
</file>